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257" r:id="rId4"/>
    <p:sldId id="258" r:id="rId5"/>
    <p:sldId id="260" r:id="rId6"/>
    <p:sldId id="259" r:id="rId7"/>
    <p:sldId id="261" r:id="rId8"/>
    <p:sldId id="262" r:id="rId9"/>
    <p:sldId id="4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C5B44-1BAF-4236-8746-E197305AC9FE}" v="25" dt="2022-11-04T15:10:50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na Sredovska" userId="de6b7b69-e053-4fcc-b6f9-ba3254461518" providerId="ADAL" clId="{BCFC5B44-1BAF-4236-8746-E197305AC9FE}"/>
    <pc:docChg chg="undo redo custSel addSld delSld modSld">
      <pc:chgData name="Evelina Sredovska" userId="de6b7b69-e053-4fcc-b6f9-ba3254461518" providerId="ADAL" clId="{BCFC5B44-1BAF-4236-8746-E197305AC9FE}" dt="2022-11-04T15:12:10.797" v="390" actId="1076"/>
      <pc:docMkLst>
        <pc:docMk/>
      </pc:docMkLst>
      <pc:sldChg chg="modAnim">
        <pc:chgData name="Evelina Sredovska" userId="de6b7b69-e053-4fcc-b6f9-ba3254461518" providerId="ADAL" clId="{BCFC5B44-1BAF-4236-8746-E197305AC9FE}" dt="2022-11-04T13:53:22.521" v="176"/>
        <pc:sldMkLst>
          <pc:docMk/>
          <pc:sldMk cId="506617777" sldId="257"/>
        </pc:sldMkLst>
      </pc:sldChg>
      <pc:sldChg chg="addSp delSp modSp mod setBg modAnim setClrOvrMap">
        <pc:chgData name="Evelina Sredovska" userId="de6b7b69-e053-4fcc-b6f9-ba3254461518" providerId="ADAL" clId="{BCFC5B44-1BAF-4236-8746-E197305AC9FE}" dt="2022-11-04T13:53:05.463" v="174"/>
        <pc:sldMkLst>
          <pc:docMk/>
          <pc:sldMk cId="2731558520" sldId="258"/>
        </pc:sldMkLst>
        <pc:spChg chg="mod">
          <ac:chgData name="Evelina Sredovska" userId="de6b7b69-e053-4fcc-b6f9-ba3254461518" providerId="ADAL" clId="{BCFC5B44-1BAF-4236-8746-E197305AC9FE}" dt="2022-11-04T13:52:07.227" v="169" actId="1076"/>
          <ac:spMkLst>
            <pc:docMk/>
            <pc:sldMk cId="2731558520" sldId="258"/>
            <ac:spMk id="2" creationId="{2B32A5B6-0673-351F-8DC9-C50CB1424053}"/>
          </ac:spMkLst>
        </pc:spChg>
        <pc:spChg chg="mod ord">
          <ac:chgData name="Evelina Sredovska" userId="de6b7b69-e053-4fcc-b6f9-ba3254461518" providerId="ADAL" clId="{BCFC5B44-1BAF-4236-8746-E197305AC9FE}" dt="2022-11-04T13:51:58.760" v="168" actId="14100"/>
          <ac:spMkLst>
            <pc:docMk/>
            <pc:sldMk cId="2731558520" sldId="258"/>
            <ac:spMk id="3" creationId="{C1901551-9F01-EE48-5ADA-5882AA7A7A8A}"/>
          </ac:spMkLst>
        </pc:spChg>
        <pc:spChg chg="add del">
          <ac:chgData name="Evelina Sredovska" userId="de6b7b69-e053-4fcc-b6f9-ba3254461518" providerId="ADAL" clId="{BCFC5B44-1BAF-4236-8746-E197305AC9FE}" dt="2022-11-04T13:48:46.850" v="131" actId="26606"/>
          <ac:spMkLst>
            <pc:docMk/>
            <pc:sldMk cId="2731558520" sldId="258"/>
            <ac:spMk id="10" creationId="{9228552E-C8B1-4A80-8448-0787CE0FC704}"/>
          </ac:spMkLst>
        </pc:spChg>
        <pc:spChg chg="add del">
          <ac:chgData name="Evelina Sredovska" userId="de6b7b69-e053-4fcc-b6f9-ba3254461518" providerId="ADAL" clId="{BCFC5B44-1BAF-4236-8746-E197305AC9FE}" dt="2022-11-04T13:48:50.959" v="133" actId="26606"/>
          <ac:spMkLst>
            <pc:docMk/>
            <pc:sldMk cId="2731558520" sldId="258"/>
            <ac:spMk id="13" creationId="{C5E6CFF1-2F42-4E10-9A97-F116F46F53FE}"/>
          </ac:spMkLst>
        </pc:spChg>
        <pc:spChg chg="add del">
          <ac:chgData name="Evelina Sredovska" userId="de6b7b69-e053-4fcc-b6f9-ba3254461518" providerId="ADAL" clId="{BCFC5B44-1BAF-4236-8746-E197305AC9FE}" dt="2022-11-04T13:48:56.034" v="135" actId="26606"/>
          <ac:spMkLst>
            <pc:docMk/>
            <pc:sldMk cId="2731558520" sldId="258"/>
            <ac:spMk id="15" creationId="{3CD9DF72-87A3-404E-A828-84CBF11A8303}"/>
          </ac:spMkLst>
        </pc:spChg>
        <pc:spChg chg="add del">
          <ac:chgData name="Evelina Sredovska" userId="de6b7b69-e053-4fcc-b6f9-ba3254461518" providerId="ADAL" clId="{BCFC5B44-1BAF-4236-8746-E197305AC9FE}" dt="2022-11-04T13:49:13.888" v="137" actId="26606"/>
          <ac:spMkLst>
            <pc:docMk/>
            <pc:sldMk cId="2731558520" sldId="258"/>
            <ac:spMk id="18" creationId="{04812C46-200A-4DEB-A05E-3ED6C68C2387}"/>
          </ac:spMkLst>
        </pc:spChg>
        <pc:spChg chg="add del">
          <ac:chgData name="Evelina Sredovska" userId="de6b7b69-e053-4fcc-b6f9-ba3254461518" providerId="ADAL" clId="{BCFC5B44-1BAF-4236-8746-E197305AC9FE}" dt="2022-11-04T13:49:13.888" v="137" actId="26606"/>
          <ac:spMkLst>
            <pc:docMk/>
            <pc:sldMk cId="2731558520" sldId="258"/>
            <ac:spMk id="19" creationId="{D1EA859B-E555-4109-94F3-6700E046E008}"/>
          </ac:spMkLst>
        </pc:spChg>
        <pc:spChg chg="add del">
          <ac:chgData name="Evelina Sredovska" userId="de6b7b69-e053-4fcc-b6f9-ba3254461518" providerId="ADAL" clId="{BCFC5B44-1BAF-4236-8746-E197305AC9FE}" dt="2022-11-04T13:49:15.584" v="139" actId="26606"/>
          <ac:spMkLst>
            <pc:docMk/>
            <pc:sldMk cId="2731558520" sldId="258"/>
            <ac:spMk id="21" creationId="{28FF88A3-8EBC-4142-8CC2-EBE257ED6C90}"/>
          </ac:spMkLst>
        </pc:spChg>
        <pc:spChg chg="add del">
          <ac:chgData name="Evelina Sredovska" userId="de6b7b69-e053-4fcc-b6f9-ba3254461518" providerId="ADAL" clId="{BCFC5B44-1BAF-4236-8746-E197305AC9FE}" dt="2022-11-04T13:51:09.383" v="150" actId="26606"/>
          <ac:spMkLst>
            <pc:docMk/>
            <pc:sldMk cId="2731558520" sldId="258"/>
            <ac:spMk id="26" creationId="{86C7B4A1-154A-4DF0-AC46-F88D75A2E0FD}"/>
          </ac:spMkLst>
        </pc:spChg>
        <pc:spChg chg="add del">
          <ac:chgData name="Evelina Sredovska" userId="de6b7b69-e053-4fcc-b6f9-ba3254461518" providerId="ADAL" clId="{BCFC5B44-1BAF-4236-8746-E197305AC9FE}" dt="2022-11-04T13:50:06.544" v="145" actId="26606"/>
          <ac:spMkLst>
            <pc:docMk/>
            <pc:sldMk cId="2731558520" sldId="258"/>
            <ac:spMk id="31" creationId="{2172A0AC-3DCE-4672-BCAF-28FEF91F6020}"/>
          </ac:spMkLst>
        </pc:spChg>
        <pc:spChg chg="add del">
          <ac:chgData name="Evelina Sredovska" userId="de6b7b69-e053-4fcc-b6f9-ba3254461518" providerId="ADAL" clId="{BCFC5B44-1BAF-4236-8746-E197305AC9FE}" dt="2022-11-04T13:50:06.544" v="145" actId="26606"/>
          <ac:spMkLst>
            <pc:docMk/>
            <pc:sldMk cId="2731558520" sldId="258"/>
            <ac:spMk id="33" creationId="{AE6F1C77-EDC9-4C5F-8C1C-62DD46BDA3C3}"/>
          </ac:spMkLst>
        </pc:spChg>
        <pc:spChg chg="add del">
          <ac:chgData name="Evelina Sredovska" userId="de6b7b69-e053-4fcc-b6f9-ba3254461518" providerId="ADAL" clId="{BCFC5B44-1BAF-4236-8746-E197305AC9FE}" dt="2022-11-04T13:50:57.282" v="147" actId="26606"/>
          <ac:spMkLst>
            <pc:docMk/>
            <pc:sldMk cId="2731558520" sldId="258"/>
            <ac:spMk id="35" creationId="{3D4A84B9-E564-4DD0-97F8-DBF1C460C28A}"/>
          </ac:spMkLst>
        </pc:spChg>
        <pc:spChg chg="add del">
          <ac:chgData name="Evelina Sredovska" userId="de6b7b69-e053-4fcc-b6f9-ba3254461518" providerId="ADAL" clId="{BCFC5B44-1BAF-4236-8746-E197305AC9FE}" dt="2022-11-04T13:50:57.282" v="147" actId="26606"/>
          <ac:spMkLst>
            <pc:docMk/>
            <pc:sldMk cId="2731558520" sldId="258"/>
            <ac:spMk id="36" creationId="{0D7B6173-1D58-48E2-83CF-37350F315F75}"/>
          </ac:spMkLst>
        </pc:spChg>
        <pc:spChg chg="add del">
          <ac:chgData name="Evelina Sredovska" userId="de6b7b69-e053-4fcc-b6f9-ba3254461518" providerId="ADAL" clId="{BCFC5B44-1BAF-4236-8746-E197305AC9FE}" dt="2022-11-04T13:50:57.282" v="147" actId="26606"/>
          <ac:spMkLst>
            <pc:docMk/>
            <pc:sldMk cId="2731558520" sldId="258"/>
            <ac:spMk id="38" creationId="{2F36CA75-CFBF-4844-B719-8FE9EBADA9AF}"/>
          </ac:spMkLst>
        </pc:spChg>
        <pc:spChg chg="add del">
          <ac:chgData name="Evelina Sredovska" userId="de6b7b69-e053-4fcc-b6f9-ba3254461518" providerId="ADAL" clId="{BCFC5B44-1BAF-4236-8746-E197305AC9FE}" dt="2022-11-04T13:50:57.282" v="147" actId="26606"/>
          <ac:spMkLst>
            <pc:docMk/>
            <pc:sldMk cId="2731558520" sldId="258"/>
            <ac:spMk id="39" creationId="{102382E0-0A09-46AE-B955-B911CAFE7F00}"/>
          </ac:spMkLst>
        </pc:spChg>
        <pc:spChg chg="add del">
          <ac:chgData name="Evelina Sredovska" userId="de6b7b69-e053-4fcc-b6f9-ba3254461518" providerId="ADAL" clId="{BCFC5B44-1BAF-4236-8746-E197305AC9FE}" dt="2022-11-04T13:50:57.282" v="147" actId="26606"/>
          <ac:spMkLst>
            <pc:docMk/>
            <pc:sldMk cId="2731558520" sldId="258"/>
            <ac:spMk id="41" creationId="{7DE75D4A-0965-4973-BE75-DECCAC9A9614}"/>
          </ac:spMkLst>
        </pc:spChg>
        <pc:spChg chg="add del">
          <ac:chgData name="Evelina Sredovska" userId="de6b7b69-e053-4fcc-b6f9-ba3254461518" providerId="ADAL" clId="{BCFC5B44-1BAF-4236-8746-E197305AC9FE}" dt="2022-11-04T13:51:09.360" v="149" actId="26606"/>
          <ac:spMkLst>
            <pc:docMk/>
            <pc:sldMk cId="2731558520" sldId="258"/>
            <ac:spMk id="43" creationId="{61B2A784-4501-42A8-86DF-DB27DE395089}"/>
          </ac:spMkLst>
        </pc:spChg>
        <pc:spChg chg="add del">
          <ac:chgData name="Evelina Sredovska" userId="de6b7b69-e053-4fcc-b6f9-ba3254461518" providerId="ADAL" clId="{BCFC5B44-1BAF-4236-8746-E197305AC9FE}" dt="2022-11-04T13:51:09.360" v="149" actId="26606"/>
          <ac:spMkLst>
            <pc:docMk/>
            <pc:sldMk cId="2731558520" sldId="258"/>
            <ac:spMk id="44" creationId="{3BD53A9B-9757-4152-AC12-68721FC8A16F}"/>
          </ac:spMkLst>
        </pc:spChg>
        <pc:spChg chg="add del">
          <ac:chgData name="Evelina Sredovska" userId="de6b7b69-e053-4fcc-b6f9-ba3254461518" providerId="ADAL" clId="{BCFC5B44-1BAF-4236-8746-E197305AC9FE}" dt="2022-11-04T13:51:34.655" v="160" actId="26606"/>
          <ac:spMkLst>
            <pc:docMk/>
            <pc:sldMk cId="2731558520" sldId="258"/>
            <ac:spMk id="46" creationId="{99F1FFA9-D672-408C-9220-ADEEC6ABDD09}"/>
          </ac:spMkLst>
        </pc:spChg>
        <pc:spChg chg="add del">
          <ac:chgData name="Evelina Sredovska" userId="de6b7b69-e053-4fcc-b6f9-ba3254461518" providerId="ADAL" clId="{BCFC5B44-1BAF-4236-8746-E197305AC9FE}" dt="2022-11-04T13:51:27.427" v="153" actId="26606"/>
          <ac:spMkLst>
            <pc:docMk/>
            <pc:sldMk cId="2731558520" sldId="258"/>
            <ac:spMk id="51" creationId="{D009D6D5-DAC2-4A8B-A17A-E206B9012D09}"/>
          </ac:spMkLst>
        </pc:spChg>
        <pc:spChg chg="add del">
          <ac:chgData name="Evelina Sredovska" userId="de6b7b69-e053-4fcc-b6f9-ba3254461518" providerId="ADAL" clId="{BCFC5B44-1BAF-4236-8746-E197305AC9FE}" dt="2022-11-04T13:51:29.067" v="155" actId="26606"/>
          <ac:spMkLst>
            <pc:docMk/>
            <pc:sldMk cId="2731558520" sldId="258"/>
            <ac:spMk id="53" creationId="{D1EA859B-E555-4109-94F3-6700E046E008}"/>
          </ac:spMkLst>
        </pc:spChg>
        <pc:spChg chg="add del">
          <ac:chgData name="Evelina Sredovska" userId="de6b7b69-e053-4fcc-b6f9-ba3254461518" providerId="ADAL" clId="{BCFC5B44-1BAF-4236-8746-E197305AC9FE}" dt="2022-11-04T13:51:29.067" v="155" actId="26606"/>
          <ac:spMkLst>
            <pc:docMk/>
            <pc:sldMk cId="2731558520" sldId="258"/>
            <ac:spMk id="54" creationId="{04812C46-200A-4DEB-A05E-3ED6C68C2387}"/>
          </ac:spMkLst>
        </pc:spChg>
        <pc:spChg chg="add del">
          <ac:chgData name="Evelina Sredovska" userId="de6b7b69-e053-4fcc-b6f9-ba3254461518" providerId="ADAL" clId="{BCFC5B44-1BAF-4236-8746-E197305AC9FE}" dt="2022-11-04T13:51:31.750" v="157" actId="26606"/>
          <ac:spMkLst>
            <pc:docMk/>
            <pc:sldMk cId="2731558520" sldId="258"/>
            <ac:spMk id="56" creationId="{F13C74B1-5B17-4795-BED0-7140497B445A}"/>
          </ac:spMkLst>
        </pc:spChg>
        <pc:spChg chg="add del">
          <ac:chgData name="Evelina Sredovska" userId="de6b7b69-e053-4fcc-b6f9-ba3254461518" providerId="ADAL" clId="{BCFC5B44-1BAF-4236-8746-E197305AC9FE}" dt="2022-11-04T13:51:31.750" v="157" actId="26606"/>
          <ac:spMkLst>
            <pc:docMk/>
            <pc:sldMk cId="2731558520" sldId="258"/>
            <ac:spMk id="57" creationId="{D4974D33-8DC5-464E-8C6D-BE58F0669C17}"/>
          </ac:spMkLst>
        </pc:spChg>
        <pc:spChg chg="add del">
          <ac:chgData name="Evelina Sredovska" userId="de6b7b69-e053-4fcc-b6f9-ba3254461518" providerId="ADAL" clId="{BCFC5B44-1BAF-4236-8746-E197305AC9FE}" dt="2022-11-04T13:51:34.651" v="159" actId="26606"/>
          <ac:spMkLst>
            <pc:docMk/>
            <pc:sldMk cId="2731558520" sldId="258"/>
            <ac:spMk id="59" creationId="{04812C46-200A-4DEB-A05E-3ED6C68C2387}"/>
          </ac:spMkLst>
        </pc:spChg>
        <pc:spChg chg="add del">
          <ac:chgData name="Evelina Sredovska" userId="de6b7b69-e053-4fcc-b6f9-ba3254461518" providerId="ADAL" clId="{BCFC5B44-1BAF-4236-8746-E197305AC9FE}" dt="2022-11-04T13:51:34.651" v="159" actId="26606"/>
          <ac:spMkLst>
            <pc:docMk/>
            <pc:sldMk cId="2731558520" sldId="258"/>
            <ac:spMk id="60" creationId="{D1EA859B-E555-4109-94F3-6700E046E008}"/>
          </ac:spMkLst>
        </pc:spChg>
        <pc:spChg chg="add">
          <ac:chgData name="Evelina Sredovska" userId="de6b7b69-e053-4fcc-b6f9-ba3254461518" providerId="ADAL" clId="{BCFC5B44-1BAF-4236-8746-E197305AC9FE}" dt="2022-11-04T13:51:34.655" v="160" actId="26606"/>
          <ac:spMkLst>
            <pc:docMk/>
            <pc:sldMk cId="2731558520" sldId="258"/>
            <ac:spMk id="62" creationId="{79BB35BC-D5C2-4C8B-A22A-A71E6191913B}"/>
          </ac:spMkLst>
        </pc:spChg>
        <pc:grpChg chg="add del">
          <ac:chgData name="Evelina Sredovska" userId="de6b7b69-e053-4fcc-b6f9-ba3254461518" providerId="ADAL" clId="{BCFC5B44-1BAF-4236-8746-E197305AC9FE}" dt="2022-11-04T13:49:15.584" v="139" actId="26606"/>
          <ac:grpSpMkLst>
            <pc:docMk/>
            <pc:sldMk cId="2731558520" sldId="258"/>
            <ac:grpSpMk id="22" creationId="{27D8A815-1B1F-4DB5-A03C-F4987CF0CB0F}"/>
          </ac:grpSpMkLst>
        </pc:grpChg>
        <pc:picChg chg="add del mod ord">
          <ac:chgData name="Evelina Sredovska" userId="de6b7b69-e053-4fcc-b6f9-ba3254461518" providerId="ADAL" clId="{BCFC5B44-1BAF-4236-8746-E197305AC9FE}" dt="2022-11-04T13:51:13.597" v="151" actId="478"/>
          <ac:picMkLst>
            <pc:docMk/>
            <pc:sldMk cId="2731558520" sldId="258"/>
            <ac:picMk id="5" creationId="{AAB069F1-CA31-D4B6-0055-220895CCA3AC}"/>
          </ac:picMkLst>
        </pc:picChg>
        <pc:picChg chg="add mod ord">
          <ac:chgData name="Evelina Sredovska" userId="de6b7b69-e053-4fcc-b6f9-ba3254461518" providerId="ADAL" clId="{BCFC5B44-1BAF-4236-8746-E197305AC9FE}" dt="2022-11-04T13:51:34.655" v="160" actId="26606"/>
          <ac:picMkLst>
            <pc:docMk/>
            <pc:sldMk cId="2731558520" sldId="258"/>
            <ac:picMk id="7" creationId="{9BF70827-DE91-FB48-11CE-52B0EA43BDC9}"/>
          </ac:picMkLst>
        </pc:picChg>
        <pc:picChg chg="add del">
          <ac:chgData name="Evelina Sredovska" userId="de6b7b69-e053-4fcc-b6f9-ba3254461518" providerId="ADAL" clId="{BCFC5B44-1BAF-4236-8746-E197305AC9FE}" dt="2022-11-04T13:50:57.282" v="147" actId="26606"/>
          <ac:picMkLst>
            <pc:docMk/>
            <pc:sldMk cId="2731558520" sldId="258"/>
            <ac:picMk id="37" creationId="{4A599609-F5C2-4A0B-A992-913F814A631A}"/>
          </ac:picMkLst>
        </pc:picChg>
        <pc:cxnChg chg="add del">
          <ac:chgData name="Evelina Sredovska" userId="de6b7b69-e053-4fcc-b6f9-ba3254461518" providerId="ADAL" clId="{BCFC5B44-1BAF-4236-8746-E197305AC9FE}" dt="2022-11-04T13:48:50.959" v="133" actId="26606"/>
          <ac:cxnSpMkLst>
            <pc:docMk/>
            <pc:sldMk cId="2731558520" sldId="258"/>
            <ac:cxnSpMk id="12" creationId="{67182200-4859-4C8D-BCBB-55B245C28BA3}"/>
          </ac:cxnSpMkLst>
        </pc:cxnChg>
        <pc:cxnChg chg="add del">
          <ac:chgData name="Evelina Sredovska" userId="de6b7b69-e053-4fcc-b6f9-ba3254461518" providerId="ADAL" clId="{BCFC5B44-1BAF-4236-8746-E197305AC9FE}" dt="2022-11-04T13:48:56.034" v="135" actId="26606"/>
          <ac:cxnSpMkLst>
            <pc:docMk/>
            <pc:sldMk cId="2731558520" sldId="258"/>
            <ac:cxnSpMk id="16" creationId="{20E3A342-4D61-4E3F-AF90-1AB42AEB96CC}"/>
          </ac:cxnSpMkLst>
        </pc:cxnChg>
      </pc:sldChg>
      <pc:sldChg chg="addSp delSp modSp mod setBg">
        <pc:chgData name="Evelina Sredovska" userId="de6b7b69-e053-4fcc-b6f9-ba3254461518" providerId="ADAL" clId="{BCFC5B44-1BAF-4236-8746-E197305AC9FE}" dt="2022-11-04T10:25:56.850" v="28"/>
        <pc:sldMkLst>
          <pc:docMk/>
          <pc:sldMk cId="1698573825" sldId="259"/>
        </pc:sldMkLst>
        <pc:spChg chg="del">
          <ac:chgData name="Evelina Sredovska" userId="de6b7b69-e053-4fcc-b6f9-ba3254461518" providerId="ADAL" clId="{BCFC5B44-1BAF-4236-8746-E197305AC9FE}" dt="2022-11-04T10:24:17.995" v="7" actId="478"/>
          <ac:spMkLst>
            <pc:docMk/>
            <pc:sldMk cId="1698573825" sldId="259"/>
            <ac:spMk id="3" creationId="{BA6C646D-ACB3-C34A-4A82-74AC6839C42A}"/>
          </ac:spMkLst>
        </pc:spChg>
        <pc:spChg chg="del">
          <ac:chgData name="Evelina Sredovska" userId="de6b7b69-e053-4fcc-b6f9-ba3254461518" providerId="ADAL" clId="{BCFC5B44-1BAF-4236-8746-E197305AC9FE}" dt="2022-11-04T10:24:15.913" v="6" actId="478"/>
          <ac:spMkLst>
            <pc:docMk/>
            <pc:sldMk cId="1698573825" sldId="259"/>
            <ac:spMk id="5" creationId="{55C9366A-E602-20DF-A90A-72FF89EFD64D}"/>
          </ac:spMkLst>
        </pc:spChg>
        <pc:spChg chg="add del">
          <ac:chgData name="Evelina Sredovska" userId="de6b7b69-e053-4fcc-b6f9-ba3254461518" providerId="ADAL" clId="{BCFC5B44-1BAF-4236-8746-E197305AC9FE}" dt="2022-11-04T10:24:30.632" v="18" actId="26606"/>
          <ac:spMkLst>
            <pc:docMk/>
            <pc:sldMk cId="1698573825" sldId="259"/>
            <ac:spMk id="9" creationId="{AB8C311F-7253-4AED-9701-7FC0708C41C7}"/>
          </ac:spMkLst>
        </pc:spChg>
        <pc:spChg chg="add del">
          <ac:chgData name="Evelina Sredovska" userId="de6b7b69-e053-4fcc-b6f9-ba3254461518" providerId="ADAL" clId="{BCFC5B44-1BAF-4236-8746-E197305AC9FE}" dt="2022-11-04T10:24:30.632" v="18" actId="26606"/>
          <ac:spMkLst>
            <pc:docMk/>
            <pc:sldMk cId="1698573825" sldId="259"/>
            <ac:spMk id="10" creationId="{E2384209-CB15-4CDF-9D31-C44FD9A3F20D}"/>
          </ac:spMkLst>
        </pc:spChg>
        <pc:spChg chg="add del">
          <ac:chgData name="Evelina Sredovska" userId="de6b7b69-e053-4fcc-b6f9-ba3254461518" providerId="ADAL" clId="{BCFC5B44-1BAF-4236-8746-E197305AC9FE}" dt="2022-11-04T10:24:30.632" v="18" actId="26606"/>
          <ac:spMkLst>
            <pc:docMk/>
            <pc:sldMk cId="1698573825" sldId="259"/>
            <ac:spMk id="11" creationId="{2633B3B5-CC90-43F0-8714-D31D1F3F0209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12" creationId="{F3060C83-F051-4F0E-ABAD-AA0DFC48B218}"/>
          </ac:spMkLst>
        </pc:spChg>
        <pc:spChg chg="add del">
          <ac:chgData name="Evelina Sredovska" userId="de6b7b69-e053-4fcc-b6f9-ba3254461518" providerId="ADAL" clId="{BCFC5B44-1BAF-4236-8746-E197305AC9FE}" dt="2022-11-04T10:24:30.632" v="18" actId="26606"/>
          <ac:spMkLst>
            <pc:docMk/>
            <pc:sldMk cId="1698573825" sldId="259"/>
            <ac:spMk id="13" creationId="{A8D57A06-A426-446D-B02C-A2DC6B62E45E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14" creationId="{83C98ABE-055B-441F-B07E-44F97F083C39}"/>
          </ac:spMkLst>
        </pc:spChg>
        <pc:spChg chg="add del">
          <ac:chgData name="Evelina Sredovska" userId="de6b7b69-e053-4fcc-b6f9-ba3254461518" providerId="ADAL" clId="{BCFC5B44-1BAF-4236-8746-E197305AC9FE}" dt="2022-11-04T10:24:35.063" v="20" actId="26606"/>
          <ac:spMkLst>
            <pc:docMk/>
            <pc:sldMk cId="1698573825" sldId="259"/>
            <ac:spMk id="15" creationId="{7BDAC5B6-20CE-447F-8BA1-F2274AC7AE5B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16" creationId="{29FDB030-9B49-4CED-8CCD-4D99382388AC}"/>
          </ac:spMkLst>
        </pc:spChg>
        <pc:spChg chg="add del">
          <ac:chgData name="Evelina Sredovska" userId="de6b7b69-e053-4fcc-b6f9-ba3254461518" providerId="ADAL" clId="{BCFC5B44-1BAF-4236-8746-E197305AC9FE}" dt="2022-11-04T10:24:35.063" v="20" actId="26606"/>
          <ac:spMkLst>
            <pc:docMk/>
            <pc:sldMk cId="1698573825" sldId="259"/>
            <ac:spMk id="17" creationId="{D1D22B31-BF8F-446B-9009-8A251FB177CB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18" creationId="{3783CA14-24A1-485C-8B30-D6A5D87987AD}"/>
          </ac:spMkLst>
        </pc:spChg>
        <pc:spChg chg="add del">
          <ac:chgData name="Evelina Sredovska" userId="de6b7b69-e053-4fcc-b6f9-ba3254461518" providerId="ADAL" clId="{BCFC5B44-1BAF-4236-8746-E197305AC9FE}" dt="2022-11-04T10:24:41.684" v="22" actId="26606"/>
          <ac:spMkLst>
            <pc:docMk/>
            <pc:sldMk cId="1698573825" sldId="259"/>
            <ac:spMk id="19" creationId="{B670DBD5-770C-4383-9F54-5B86E86BD5BB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20" creationId="{9A97C86A-04D6-40F7-AE84-31AB43E6A846}"/>
          </ac:spMkLst>
        </pc:spChg>
        <pc:spChg chg="add del">
          <ac:chgData name="Evelina Sredovska" userId="de6b7b69-e053-4fcc-b6f9-ba3254461518" providerId="ADAL" clId="{BCFC5B44-1BAF-4236-8746-E197305AC9FE}" dt="2022-11-04T10:24:45.072" v="24" actId="26606"/>
          <ac:spMkLst>
            <pc:docMk/>
            <pc:sldMk cId="1698573825" sldId="259"/>
            <ac:spMk id="21" creationId="{82A5F716-98EF-42EF-A471-87C6DFDCC799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22" creationId="{FF9F2414-84E8-453E-B1F3-389FDE8192D9}"/>
          </ac:spMkLst>
        </pc:spChg>
        <pc:spChg chg="add del">
          <ac:chgData name="Evelina Sredovska" userId="de6b7b69-e053-4fcc-b6f9-ba3254461518" providerId="ADAL" clId="{BCFC5B44-1BAF-4236-8746-E197305AC9FE}" dt="2022-11-04T10:24:45.072" v="24" actId="26606"/>
          <ac:spMkLst>
            <pc:docMk/>
            <pc:sldMk cId="1698573825" sldId="259"/>
            <ac:spMk id="23" creationId="{B87687D8-4EF1-4EF2-BF7E-74BB4A3D1806}"/>
          </ac:spMkLst>
        </pc:spChg>
        <pc:spChg chg="add del">
          <ac:chgData name="Evelina Sredovska" userId="de6b7b69-e053-4fcc-b6f9-ba3254461518" providerId="ADAL" clId="{BCFC5B44-1BAF-4236-8746-E197305AC9FE}" dt="2022-11-04T10:24:23.167" v="10" actId="26606"/>
          <ac:spMkLst>
            <pc:docMk/>
            <pc:sldMk cId="1698573825" sldId="259"/>
            <ac:spMk id="24" creationId="{3ECA69A1-7536-43AC-85EF-C7106179F5ED}"/>
          </ac:spMkLst>
        </pc:spChg>
        <pc:spChg chg="add del">
          <ac:chgData name="Evelina Sredovska" userId="de6b7b69-e053-4fcc-b6f9-ba3254461518" providerId="ADAL" clId="{BCFC5B44-1BAF-4236-8746-E197305AC9FE}" dt="2022-11-04T10:24:24.140" v="12" actId="26606"/>
          <ac:spMkLst>
            <pc:docMk/>
            <pc:sldMk cId="1698573825" sldId="259"/>
            <ac:spMk id="26" creationId="{0B761509-3B9A-49A6-A84B-C3D86811697D}"/>
          </ac:spMkLst>
        </pc:spChg>
        <pc:spChg chg="add del">
          <ac:chgData name="Evelina Sredovska" userId="de6b7b69-e053-4fcc-b6f9-ba3254461518" providerId="ADAL" clId="{BCFC5B44-1BAF-4236-8746-E197305AC9FE}" dt="2022-11-04T10:24:24.140" v="12" actId="26606"/>
          <ac:spMkLst>
            <pc:docMk/>
            <pc:sldMk cId="1698573825" sldId="259"/>
            <ac:spMk id="27" creationId="{91DE43FD-EB47-414A-B0AB-169B0FFFA527}"/>
          </ac:spMkLst>
        </pc:spChg>
        <pc:spChg chg="add del">
          <ac:chgData name="Evelina Sredovska" userId="de6b7b69-e053-4fcc-b6f9-ba3254461518" providerId="ADAL" clId="{BCFC5B44-1BAF-4236-8746-E197305AC9FE}" dt="2022-11-04T10:24:26.486" v="14" actId="26606"/>
          <ac:spMkLst>
            <pc:docMk/>
            <pc:sldMk cId="1698573825" sldId="259"/>
            <ac:spMk id="31" creationId="{32BC26D8-82FB-445E-AA49-62A77D7C1EE0}"/>
          </ac:spMkLst>
        </pc:spChg>
        <pc:spChg chg="add del">
          <ac:chgData name="Evelina Sredovska" userId="de6b7b69-e053-4fcc-b6f9-ba3254461518" providerId="ADAL" clId="{BCFC5B44-1BAF-4236-8746-E197305AC9FE}" dt="2022-11-04T10:24:26.486" v="14" actId="26606"/>
          <ac:spMkLst>
            <pc:docMk/>
            <pc:sldMk cId="1698573825" sldId="259"/>
            <ac:spMk id="32" creationId="{CB44330D-EA18-4254-AA95-EB49948539B8}"/>
          </ac:spMkLst>
        </pc:spChg>
        <pc:grpChg chg="add del">
          <ac:chgData name="Evelina Sredovska" userId="de6b7b69-e053-4fcc-b6f9-ba3254461518" providerId="ADAL" clId="{BCFC5B44-1BAF-4236-8746-E197305AC9FE}" dt="2022-11-04T10:24:24.140" v="12" actId="26606"/>
          <ac:grpSpMkLst>
            <pc:docMk/>
            <pc:sldMk cId="1698573825" sldId="259"/>
            <ac:grpSpMk id="28" creationId="{58495BCC-CE77-4CC2-952E-846F41119FD5}"/>
          </ac:grpSpMkLst>
        </pc:grpChg>
        <pc:picChg chg="add del mod">
          <ac:chgData name="Evelina Sredovska" userId="de6b7b69-e053-4fcc-b6f9-ba3254461518" providerId="ADAL" clId="{BCFC5B44-1BAF-4236-8746-E197305AC9FE}" dt="2022-11-04T10:24:46.908" v="26" actId="22"/>
          <ac:picMkLst>
            <pc:docMk/>
            <pc:sldMk cId="1698573825" sldId="259"/>
            <ac:picMk id="7" creationId="{F4D9E3B2-F0BE-6E1A-066E-ECC1BCD5690F}"/>
          </ac:picMkLst>
        </pc:picChg>
      </pc:sldChg>
      <pc:sldChg chg="addSp delSp modSp mod setBg modAnim">
        <pc:chgData name="Evelina Sredovska" userId="de6b7b69-e053-4fcc-b6f9-ba3254461518" providerId="ADAL" clId="{BCFC5B44-1BAF-4236-8746-E197305AC9FE}" dt="2022-11-04T13:58:32.536" v="313" actId="26606"/>
        <pc:sldMkLst>
          <pc:docMk/>
          <pc:sldMk cId="2528398396" sldId="260"/>
        </pc:sldMkLst>
        <pc:spChg chg="mod">
          <ac:chgData name="Evelina Sredovska" userId="de6b7b69-e053-4fcc-b6f9-ba3254461518" providerId="ADAL" clId="{BCFC5B44-1BAF-4236-8746-E197305AC9FE}" dt="2022-11-04T13:57:39.028" v="308" actId="26606"/>
          <ac:spMkLst>
            <pc:docMk/>
            <pc:sldMk cId="2528398396" sldId="260"/>
            <ac:spMk id="2" creationId="{58512B64-8D54-BD65-D07F-CA96112D3876}"/>
          </ac:spMkLst>
        </pc:spChg>
        <pc:spChg chg="mod ord">
          <ac:chgData name="Evelina Sredovska" userId="de6b7b69-e053-4fcc-b6f9-ba3254461518" providerId="ADAL" clId="{BCFC5B44-1BAF-4236-8746-E197305AC9FE}" dt="2022-11-04T13:57:39.028" v="308" actId="26606"/>
          <ac:spMkLst>
            <pc:docMk/>
            <pc:sldMk cId="2528398396" sldId="260"/>
            <ac:spMk id="3" creationId="{B178D92B-A5AF-6F1C-880A-7447819CF114}"/>
          </ac:spMkLst>
        </pc:spChg>
        <pc:spChg chg="add del">
          <ac:chgData name="Evelina Sredovska" userId="de6b7b69-e053-4fcc-b6f9-ba3254461518" providerId="ADAL" clId="{BCFC5B44-1BAF-4236-8746-E197305AC9FE}" dt="2022-11-04T13:56:54.086" v="301" actId="26606"/>
          <ac:spMkLst>
            <pc:docMk/>
            <pc:sldMk cId="2528398396" sldId="260"/>
            <ac:spMk id="10" creationId="{79BB35BC-D5C2-4C8B-A22A-A71E6191913B}"/>
          </ac:spMkLst>
        </pc:spChg>
        <pc:spChg chg="add del">
          <ac:chgData name="Evelina Sredovska" userId="de6b7b69-e053-4fcc-b6f9-ba3254461518" providerId="ADAL" clId="{BCFC5B44-1BAF-4236-8746-E197305AC9FE}" dt="2022-11-04T13:57:39.028" v="308" actId="26606"/>
          <ac:spMkLst>
            <pc:docMk/>
            <pc:sldMk cId="2528398396" sldId="260"/>
            <ac:spMk id="15" creationId="{79BB35BC-D5C2-4C8B-A22A-A71E6191913B}"/>
          </ac:spMkLst>
        </pc:spChg>
        <pc:spChg chg="add del">
          <ac:chgData name="Evelina Sredovska" userId="de6b7b69-e053-4fcc-b6f9-ba3254461518" providerId="ADAL" clId="{BCFC5B44-1BAF-4236-8746-E197305AC9FE}" dt="2022-11-04T13:57:39.025" v="307" actId="26606"/>
          <ac:spMkLst>
            <pc:docMk/>
            <pc:sldMk cId="2528398396" sldId="260"/>
            <ac:spMk id="20" creationId="{79BB35BC-D5C2-4C8B-A22A-A71E6191913B}"/>
          </ac:spMkLst>
        </pc:spChg>
        <pc:spChg chg="add del">
          <ac:chgData name="Evelina Sredovska" userId="de6b7b69-e053-4fcc-b6f9-ba3254461518" providerId="ADAL" clId="{BCFC5B44-1BAF-4236-8746-E197305AC9FE}" dt="2022-11-04T13:58:32.536" v="313" actId="26606"/>
          <ac:spMkLst>
            <pc:docMk/>
            <pc:sldMk cId="2528398396" sldId="260"/>
            <ac:spMk id="22" creationId="{D009D6D5-DAC2-4A8B-A17A-E206B9012D09}"/>
          </ac:spMkLst>
        </pc:spChg>
        <pc:spChg chg="add">
          <ac:chgData name="Evelina Sredovska" userId="de6b7b69-e053-4fcc-b6f9-ba3254461518" providerId="ADAL" clId="{BCFC5B44-1BAF-4236-8746-E197305AC9FE}" dt="2022-11-04T13:58:32.536" v="313" actId="26606"/>
          <ac:spMkLst>
            <pc:docMk/>
            <pc:sldMk cId="2528398396" sldId="260"/>
            <ac:spMk id="27" creationId="{D009D6D5-DAC2-4A8B-A17A-E206B9012D09}"/>
          </ac:spMkLst>
        </pc:spChg>
        <pc:picChg chg="add del mod">
          <ac:chgData name="Evelina Sredovska" userId="de6b7b69-e053-4fcc-b6f9-ba3254461518" providerId="ADAL" clId="{BCFC5B44-1BAF-4236-8746-E197305AC9FE}" dt="2022-11-04T13:56:48.411" v="299" actId="478"/>
          <ac:picMkLst>
            <pc:docMk/>
            <pc:sldMk cId="2528398396" sldId="260"/>
            <ac:picMk id="5" creationId="{1FB84314-2369-D00D-E02F-2B112F76BB38}"/>
          </ac:picMkLst>
        </pc:picChg>
        <pc:picChg chg="add del mod">
          <ac:chgData name="Evelina Sredovska" userId="de6b7b69-e053-4fcc-b6f9-ba3254461518" providerId="ADAL" clId="{BCFC5B44-1BAF-4236-8746-E197305AC9FE}" dt="2022-11-04T13:57:16.208" v="302" actId="478"/>
          <ac:picMkLst>
            <pc:docMk/>
            <pc:sldMk cId="2528398396" sldId="260"/>
            <ac:picMk id="7" creationId="{7E170E81-F2F2-28C7-A8C8-5855F1069B4F}"/>
          </ac:picMkLst>
        </pc:picChg>
        <pc:picChg chg="add del mod">
          <ac:chgData name="Evelina Sredovska" userId="de6b7b69-e053-4fcc-b6f9-ba3254461518" providerId="ADAL" clId="{BCFC5B44-1BAF-4236-8746-E197305AC9FE}" dt="2022-11-04T13:58:21.063" v="309" actId="478"/>
          <ac:picMkLst>
            <pc:docMk/>
            <pc:sldMk cId="2528398396" sldId="260"/>
            <ac:picMk id="9" creationId="{DB575579-F857-006B-0C9B-7197D4F77C29}"/>
          </ac:picMkLst>
        </pc:picChg>
        <pc:picChg chg="add mod">
          <ac:chgData name="Evelina Sredovska" userId="de6b7b69-e053-4fcc-b6f9-ba3254461518" providerId="ADAL" clId="{BCFC5B44-1BAF-4236-8746-E197305AC9FE}" dt="2022-11-04T13:58:32.536" v="313" actId="26606"/>
          <ac:picMkLst>
            <pc:docMk/>
            <pc:sldMk cId="2528398396" sldId="260"/>
            <ac:picMk id="12" creationId="{CA0A442B-3890-22B2-0D23-2933B6F5BB10}"/>
          </ac:picMkLst>
        </pc:picChg>
      </pc:sldChg>
      <pc:sldChg chg="addSp delSp modSp mod">
        <pc:chgData name="Evelina Sredovska" userId="de6b7b69-e053-4fcc-b6f9-ba3254461518" providerId="ADAL" clId="{BCFC5B44-1BAF-4236-8746-E197305AC9FE}" dt="2022-11-04T11:30:37.212" v="73" actId="14100"/>
        <pc:sldMkLst>
          <pc:docMk/>
          <pc:sldMk cId="906191929" sldId="261"/>
        </pc:sldMkLst>
        <pc:spChg chg="mod">
          <ac:chgData name="Evelina Sredovska" userId="de6b7b69-e053-4fcc-b6f9-ba3254461518" providerId="ADAL" clId="{BCFC5B44-1BAF-4236-8746-E197305AC9FE}" dt="2022-11-04T11:30:20.068" v="69" actId="1076"/>
          <ac:spMkLst>
            <pc:docMk/>
            <pc:sldMk cId="906191929" sldId="261"/>
            <ac:spMk id="2" creationId="{2D1EE9AA-20D9-11BF-00FA-DB90D4680CC1}"/>
          </ac:spMkLst>
        </pc:spChg>
        <pc:spChg chg="del">
          <ac:chgData name="Evelina Sredovska" userId="de6b7b69-e053-4fcc-b6f9-ba3254461518" providerId="ADAL" clId="{BCFC5B44-1BAF-4236-8746-E197305AC9FE}" dt="2022-11-04T11:29:04.857" v="61" actId="478"/>
          <ac:spMkLst>
            <pc:docMk/>
            <pc:sldMk cId="906191929" sldId="261"/>
            <ac:spMk id="3" creationId="{F1B88570-D105-CDA5-E966-CEDED6ACFEC5}"/>
          </ac:spMkLst>
        </pc:spChg>
        <pc:picChg chg="add mod">
          <ac:chgData name="Evelina Sredovska" userId="de6b7b69-e053-4fcc-b6f9-ba3254461518" providerId="ADAL" clId="{BCFC5B44-1BAF-4236-8746-E197305AC9FE}" dt="2022-11-04T11:30:37.212" v="73" actId="14100"/>
          <ac:picMkLst>
            <pc:docMk/>
            <pc:sldMk cId="906191929" sldId="261"/>
            <ac:picMk id="5" creationId="{2FCA74EC-9441-C92E-B4A8-61E41D5655F0}"/>
          </ac:picMkLst>
        </pc:picChg>
      </pc:sldChg>
      <pc:sldChg chg="addSp delSp modSp mod setBg addAnim delAnim setClrOvrMap">
        <pc:chgData name="Evelina Sredovska" userId="de6b7b69-e053-4fcc-b6f9-ba3254461518" providerId="ADAL" clId="{BCFC5B44-1BAF-4236-8746-E197305AC9FE}" dt="2022-11-04T13:47:26.993" v="126" actId="1076"/>
        <pc:sldMkLst>
          <pc:docMk/>
          <pc:sldMk cId="1676680049" sldId="262"/>
        </pc:sldMkLst>
        <pc:spChg chg="mod ord">
          <ac:chgData name="Evelina Sredovska" userId="de6b7b69-e053-4fcc-b6f9-ba3254461518" providerId="ADAL" clId="{BCFC5B44-1BAF-4236-8746-E197305AC9FE}" dt="2022-11-04T13:47:26.993" v="126" actId="1076"/>
          <ac:spMkLst>
            <pc:docMk/>
            <pc:sldMk cId="1676680049" sldId="262"/>
            <ac:spMk id="2" creationId="{461A9D8A-489A-BC9A-DA0D-3F6B0604236E}"/>
          </ac:spMkLst>
        </pc:spChg>
        <pc:spChg chg="del">
          <ac:chgData name="Evelina Sredovska" userId="de6b7b69-e053-4fcc-b6f9-ba3254461518" providerId="ADAL" clId="{BCFC5B44-1BAF-4236-8746-E197305AC9FE}" dt="2022-11-04T13:44:54.378" v="105" actId="478"/>
          <ac:spMkLst>
            <pc:docMk/>
            <pc:sldMk cId="1676680049" sldId="262"/>
            <ac:spMk id="3" creationId="{1CAE2A43-9141-113E-9415-31118FE851A6}"/>
          </ac:spMkLst>
        </pc:spChg>
        <pc:spChg chg="add del">
          <ac:chgData name="Evelina Sredovska" userId="de6b7b69-e053-4fcc-b6f9-ba3254461518" providerId="ADAL" clId="{BCFC5B44-1BAF-4236-8746-E197305AC9FE}" dt="2022-11-04T13:47:05.911" v="119" actId="26606"/>
          <ac:spMkLst>
            <pc:docMk/>
            <pc:sldMk cId="1676680049" sldId="262"/>
            <ac:spMk id="12" creationId="{87CC2527-562A-4F69-B487-4371E5B243E7}"/>
          </ac:spMkLst>
        </pc:spChg>
        <pc:spChg chg="add del">
          <ac:chgData name="Evelina Sredovska" userId="de6b7b69-e053-4fcc-b6f9-ba3254461518" providerId="ADAL" clId="{BCFC5B44-1BAF-4236-8746-E197305AC9FE}" dt="2022-11-04T13:47:11.945" v="121" actId="26606"/>
          <ac:spMkLst>
            <pc:docMk/>
            <pc:sldMk cId="1676680049" sldId="262"/>
            <ac:spMk id="16" creationId="{AF2F604E-43BE-4DC3-B983-E071523364F8}"/>
          </ac:spMkLst>
        </pc:spChg>
        <pc:spChg chg="add del">
          <ac:chgData name="Evelina Sredovska" userId="de6b7b69-e053-4fcc-b6f9-ba3254461518" providerId="ADAL" clId="{BCFC5B44-1BAF-4236-8746-E197305AC9FE}" dt="2022-11-04T13:47:11.945" v="121" actId="26606"/>
          <ac:spMkLst>
            <pc:docMk/>
            <pc:sldMk cId="1676680049" sldId="262"/>
            <ac:spMk id="17" creationId="{526E0BFB-CDF1-4990-8C11-AC849311E0A8}"/>
          </ac:spMkLst>
        </pc:spChg>
        <pc:spChg chg="add del">
          <ac:chgData name="Evelina Sredovska" userId="de6b7b69-e053-4fcc-b6f9-ba3254461518" providerId="ADAL" clId="{BCFC5B44-1BAF-4236-8746-E197305AC9FE}" dt="2022-11-04T13:47:11.945" v="121" actId="26606"/>
          <ac:spMkLst>
            <pc:docMk/>
            <pc:sldMk cId="1676680049" sldId="262"/>
            <ac:spMk id="18" creationId="{08C9B587-E65E-4B52-B37C-ABEBB6E87928}"/>
          </ac:spMkLst>
        </pc:spChg>
        <pc:spChg chg="add del">
          <ac:chgData name="Evelina Sredovska" userId="de6b7b69-e053-4fcc-b6f9-ba3254461518" providerId="ADAL" clId="{BCFC5B44-1BAF-4236-8746-E197305AC9FE}" dt="2022-11-04T13:47:11.945" v="121" actId="26606"/>
          <ac:spMkLst>
            <pc:docMk/>
            <pc:sldMk cId="1676680049" sldId="262"/>
            <ac:spMk id="19" creationId="{6069A1F8-9BEB-4786-9694-FC48B2D75D21}"/>
          </ac:spMkLst>
        </pc:spChg>
        <pc:spChg chg="add del">
          <ac:chgData name="Evelina Sredovska" userId="de6b7b69-e053-4fcc-b6f9-ba3254461518" providerId="ADAL" clId="{BCFC5B44-1BAF-4236-8746-E197305AC9FE}" dt="2022-11-04T13:47:14.648" v="123" actId="26606"/>
          <ac:spMkLst>
            <pc:docMk/>
            <pc:sldMk cId="1676680049" sldId="262"/>
            <ac:spMk id="21" creationId="{37C89E4B-3C9F-44B9-8B86-D9E3D112D8EC}"/>
          </ac:spMkLst>
        </pc:spChg>
        <pc:spChg chg="add">
          <ac:chgData name="Evelina Sredovska" userId="de6b7b69-e053-4fcc-b6f9-ba3254461518" providerId="ADAL" clId="{BCFC5B44-1BAF-4236-8746-E197305AC9FE}" dt="2022-11-04T13:47:14.685" v="124" actId="26606"/>
          <ac:spMkLst>
            <pc:docMk/>
            <pc:sldMk cId="1676680049" sldId="262"/>
            <ac:spMk id="25" creationId="{71B2258F-86CA-4D4D-8270-BC05FCDEBFB3}"/>
          </ac:spMkLst>
        </pc:spChg>
        <pc:picChg chg="add del mod ord">
          <ac:chgData name="Evelina Sredovska" userId="de6b7b69-e053-4fcc-b6f9-ba3254461518" providerId="ADAL" clId="{BCFC5B44-1BAF-4236-8746-E197305AC9FE}" dt="2022-11-04T13:46:34.536" v="112" actId="478"/>
          <ac:picMkLst>
            <pc:docMk/>
            <pc:sldMk cId="1676680049" sldId="262"/>
            <ac:picMk id="5" creationId="{093B023D-934D-9408-E7CB-881D71A89BD3}"/>
          </ac:picMkLst>
        </pc:picChg>
        <pc:picChg chg="add mod ord">
          <ac:chgData name="Evelina Sredovska" userId="de6b7b69-e053-4fcc-b6f9-ba3254461518" providerId="ADAL" clId="{BCFC5B44-1BAF-4236-8746-E197305AC9FE}" dt="2022-11-04T13:47:20.010" v="125" actId="1076"/>
          <ac:picMkLst>
            <pc:docMk/>
            <pc:sldMk cId="1676680049" sldId="262"/>
            <ac:picMk id="7" creationId="{A2D66737-472F-58A3-5729-324D903BCC96}"/>
          </ac:picMkLst>
        </pc:picChg>
        <pc:cxnChg chg="add del">
          <ac:chgData name="Evelina Sredovska" userId="de6b7b69-e053-4fcc-b6f9-ba3254461518" providerId="ADAL" clId="{BCFC5B44-1BAF-4236-8746-E197305AC9FE}" dt="2022-11-04T13:47:05.911" v="119" actId="26606"/>
          <ac:cxnSpMkLst>
            <pc:docMk/>
            <pc:sldMk cId="1676680049" sldId="262"/>
            <ac:cxnSpMk id="14" creationId="{BCDAEC91-5BCE-4B55-9CC0-43EF94CB734B}"/>
          </ac:cxnSpMkLst>
        </pc:cxnChg>
        <pc:cxnChg chg="add del">
          <ac:chgData name="Evelina Sredovska" userId="de6b7b69-e053-4fcc-b6f9-ba3254461518" providerId="ADAL" clId="{BCFC5B44-1BAF-4236-8746-E197305AC9FE}" dt="2022-11-04T13:47:14.648" v="123" actId="26606"/>
          <ac:cxnSpMkLst>
            <pc:docMk/>
            <pc:sldMk cId="1676680049" sldId="262"/>
            <ac:cxnSpMk id="22" creationId="{AA2EAA10-076F-46BD-8F0F-B9A2FB77A85C}"/>
          </ac:cxnSpMkLst>
        </pc:cxnChg>
        <pc:cxnChg chg="add del">
          <ac:chgData name="Evelina Sredovska" userId="de6b7b69-e053-4fcc-b6f9-ba3254461518" providerId="ADAL" clId="{BCFC5B44-1BAF-4236-8746-E197305AC9FE}" dt="2022-11-04T13:47:14.648" v="123" actId="26606"/>
          <ac:cxnSpMkLst>
            <pc:docMk/>
            <pc:sldMk cId="1676680049" sldId="262"/>
            <ac:cxnSpMk id="23" creationId="{D891E407-403B-4764-86C9-33A56D3BCAA3}"/>
          </ac:cxnSpMkLst>
        </pc:cxnChg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390344810" sldId="263"/>
        </pc:sldMkLst>
      </pc:sldChg>
      <pc:sldChg chg="addSp delSp modSp new del mod">
        <pc:chgData name="Evelina Sredovska" userId="de6b7b69-e053-4fcc-b6f9-ba3254461518" providerId="ADAL" clId="{BCFC5B44-1BAF-4236-8746-E197305AC9FE}" dt="2022-11-04T15:10:42.868" v="368" actId="47"/>
        <pc:sldMkLst>
          <pc:docMk/>
          <pc:sldMk cId="2752106429" sldId="263"/>
        </pc:sldMkLst>
        <pc:spChg chg="del mod">
          <ac:chgData name="Evelina Sredovska" userId="de6b7b69-e053-4fcc-b6f9-ba3254461518" providerId="ADAL" clId="{BCFC5B44-1BAF-4236-8746-E197305AC9FE}" dt="2022-11-04T15:10:24.668" v="362" actId="21"/>
          <ac:spMkLst>
            <pc:docMk/>
            <pc:sldMk cId="2752106429" sldId="263"/>
            <ac:spMk id="2" creationId="{B308A4C2-7A66-8F76-9C5E-534A3A9379BD}"/>
          </ac:spMkLst>
        </pc:spChg>
        <pc:spChg chg="mod">
          <ac:chgData name="Evelina Sredovska" userId="de6b7b69-e053-4fcc-b6f9-ba3254461518" providerId="ADAL" clId="{BCFC5B44-1BAF-4236-8746-E197305AC9FE}" dt="2022-11-04T15:10:40.628" v="367" actId="21"/>
          <ac:spMkLst>
            <pc:docMk/>
            <pc:sldMk cId="2752106429" sldId="263"/>
            <ac:spMk id="3" creationId="{55179D35-7F86-C66B-7BF4-B7F0C896526F}"/>
          </ac:spMkLst>
        </pc:spChg>
        <pc:spChg chg="add mod">
          <ac:chgData name="Evelina Sredovska" userId="de6b7b69-e053-4fcc-b6f9-ba3254461518" providerId="ADAL" clId="{BCFC5B44-1BAF-4236-8746-E197305AC9FE}" dt="2022-11-04T15:10:24.668" v="362" actId="21"/>
          <ac:spMkLst>
            <pc:docMk/>
            <pc:sldMk cId="2752106429" sldId="263"/>
            <ac:spMk id="6" creationId="{DAFED813-D89D-F255-CD26-F2A333EBDDDE}"/>
          </ac:spMkLst>
        </pc:spChg>
        <pc:picChg chg="add del mod">
          <ac:chgData name="Evelina Sredovska" userId="de6b7b69-e053-4fcc-b6f9-ba3254461518" providerId="ADAL" clId="{BCFC5B44-1BAF-4236-8746-E197305AC9FE}" dt="2022-11-04T15:10:15.584" v="360" actId="21"/>
          <ac:picMkLst>
            <pc:docMk/>
            <pc:sldMk cId="2752106429" sldId="263"/>
            <ac:picMk id="4" creationId="{FDF873D8-F25C-BF12-2B42-76194FCFC651}"/>
          </ac:picMkLst>
        </pc:picChg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917703668" sldId="264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798945714" sldId="265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575249811" sldId="266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435401174" sldId="267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32704364" sldId="268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4279928160" sldId="269"/>
        </pc:sldMkLst>
      </pc:sldChg>
      <pc:sldChg chg="modSp add del mod">
        <pc:chgData name="Evelina Sredovska" userId="de6b7b69-e053-4fcc-b6f9-ba3254461518" providerId="ADAL" clId="{BCFC5B44-1BAF-4236-8746-E197305AC9FE}" dt="2022-11-04T10:23:30.736" v="5"/>
        <pc:sldMkLst>
          <pc:docMk/>
          <pc:sldMk cId="1489581662" sldId="270"/>
        </pc:sldMkLst>
        <pc:spChg chg="mod">
          <ac:chgData name="Evelina Sredovska" userId="de6b7b69-e053-4fcc-b6f9-ba3254461518" providerId="ADAL" clId="{BCFC5B44-1BAF-4236-8746-E197305AC9FE}" dt="2022-11-04T10:23:30.736" v="5"/>
          <ac:spMkLst>
            <pc:docMk/>
            <pc:sldMk cId="1489581662" sldId="270"/>
            <ac:spMk id="2" creationId="{07B76971-F4E4-7FAF-E823-D5BB363AE66C}"/>
          </ac:spMkLst>
        </pc:spChg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99604006" sldId="271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017758148" sldId="272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714977641" sldId="273"/>
        </pc:sldMkLst>
      </pc:sldChg>
      <pc:sldChg chg="modSp add del mod">
        <pc:chgData name="Evelina Sredovska" userId="de6b7b69-e053-4fcc-b6f9-ba3254461518" providerId="ADAL" clId="{BCFC5B44-1BAF-4236-8746-E197305AC9FE}" dt="2022-11-04T10:23:30.736" v="5"/>
        <pc:sldMkLst>
          <pc:docMk/>
          <pc:sldMk cId="2258620910" sldId="274"/>
        </pc:sldMkLst>
        <pc:spChg chg="mod">
          <ac:chgData name="Evelina Sredovska" userId="de6b7b69-e053-4fcc-b6f9-ba3254461518" providerId="ADAL" clId="{BCFC5B44-1BAF-4236-8746-E197305AC9FE}" dt="2022-11-04T10:23:30.736" v="5"/>
          <ac:spMkLst>
            <pc:docMk/>
            <pc:sldMk cId="2258620910" sldId="274"/>
            <ac:spMk id="2" creationId="{C24662AD-B630-73AD-0177-9467FB7534A7}"/>
          </ac:spMkLst>
        </pc:spChg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167995565" sldId="275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543094836" sldId="276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395449482" sldId="277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393697581" sldId="278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367670837" sldId="279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07144226" sldId="280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568211634" sldId="281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758418392" sldId="282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6060959" sldId="283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768169618" sldId="284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970271339" sldId="285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216597769" sldId="286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348187347" sldId="287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099592206" sldId="288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555785350" sldId="289"/>
        </pc:sldMkLst>
      </pc:sldChg>
      <pc:sldChg chg="modSp add del mod">
        <pc:chgData name="Evelina Sredovska" userId="de6b7b69-e053-4fcc-b6f9-ba3254461518" providerId="ADAL" clId="{BCFC5B44-1BAF-4236-8746-E197305AC9FE}" dt="2022-11-04T10:23:30.736" v="5"/>
        <pc:sldMkLst>
          <pc:docMk/>
          <pc:sldMk cId="3400169647" sldId="290"/>
        </pc:sldMkLst>
        <pc:spChg chg="mod">
          <ac:chgData name="Evelina Sredovska" userId="de6b7b69-e053-4fcc-b6f9-ba3254461518" providerId="ADAL" clId="{BCFC5B44-1BAF-4236-8746-E197305AC9FE}" dt="2022-11-04T10:23:30.736" v="5"/>
          <ac:spMkLst>
            <pc:docMk/>
            <pc:sldMk cId="3400169647" sldId="290"/>
            <ac:spMk id="2" creationId="{AEC904E9-C2B5-C982-59E6-BE4DEA48C884}"/>
          </ac:spMkLst>
        </pc:spChg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090356611" sldId="291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136056026" sldId="292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4049976456" sldId="293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330799983" sldId="294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15400235" sldId="295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180647949" sldId="296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345630332" sldId="297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2749263387" sldId="298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4283800701" sldId="299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790237974" sldId="300"/>
        </pc:sldMkLst>
      </pc:sldChg>
      <pc:sldChg chg="add del">
        <pc:chgData name="Evelina Sredovska" userId="de6b7b69-e053-4fcc-b6f9-ba3254461518" providerId="ADAL" clId="{BCFC5B44-1BAF-4236-8746-E197305AC9FE}" dt="2022-11-04T10:23:30.736" v="5"/>
        <pc:sldMkLst>
          <pc:docMk/>
          <pc:sldMk cId="1718641418" sldId="301"/>
        </pc:sldMkLst>
      </pc:sldChg>
      <pc:sldChg chg="addSp delSp modSp add mod setBg delDesignElem">
        <pc:chgData name="Evelina Sredovska" userId="de6b7b69-e053-4fcc-b6f9-ba3254461518" providerId="ADAL" clId="{BCFC5B44-1BAF-4236-8746-E197305AC9FE}" dt="2022-11-04T15:12:10.797" v="390" actId="1076"/>
        <pc:sldMkLst>
          <pc:docMk/>
          <pc:sldMk cId="683117512" sldId="443"/>
        </pc:sldMkLst>
        <pc:spChg chg="mod">
          <ac:chgData name="Evelina Sredovska" userId="de6b7b69-e053-4fcc-b6f9-ba3254461518" providerId="ADAL" clId="{BCFC5B44-1BAF-4236-8746-E197305AC9FE}" dt="2022-11-04T15:12:10.797" v="390" actId="1076"/>
          <ac:spMkLst>
            <pc:docMk/>
            <pc:sldMk cId="683117512" sldId="443"/>
            <ac:spMk id="2" creationId="{BAF16406-72B5-5F75-37DF-B8D88D45C8F2}"/>
          </ac:spMkLst>
        </pc:spChg>
        <pc:spChg chg="add mod">
          <ac:chgData name="Evelina Sredovska" userId="de6b7b69-e053-4fcc-b6f9-ba3254461518" providerId="ADAL" clId="{BCFC5B44-1BAF-4236-8746-E197305AC9FE}" dt="2022-11-04T15:11:31.389" v="377" actId="1076"/>
          <ac:spMkLst>
            <pc:docMk/>
            <pc:sldMk cId="683117512" sldId="443"/>
            <ac:spMk id="5" creationId="{57670970-6075-4A6E-4F43-B2BF9311DD2B}"/>
          </ac:spMkLst>
        </pc:spChg>
        <pc:spChg chg="add mod">
          <ac:chgData name="Evelina Sredovska" userId="de6b7b69-e053-4fcc-b6f9-ba3254461518" providerId="ADAL" clId="{BCFC5B44-1BAF-4236-8746-E197305AC9FE}" dt="2022-11-04T15:11:26.940" v="376" actId="1076"/>
          <ac:spMkLst>
            <pc:docMk/>
            <pc:sldMk cId="683117512" sldId="443"/>
            <ac:spMk id="6" creationId="{E1EF8FD4-5A09-98DD-ED1C-AC32F240BEF1}"/>
          </ac:spMkLst>
        </pc:spChg>
        <pc:spChg chg="del">
          <ac:chgData name="Evelina Sredovska" userId="de6b7b69-e053-4fcc-b6f9-ba3254461518" providerId="ADAL" clId="{BCFC5B44-1BAF-4236-8746-E197305AC9FE}" dt="2022-11-04T15:09:30.834" v="343"/>
          <ac:spMkLst>
            <pc:docMk/>
            <pc:sldMk cId="683117512" sldId="443"/>
            <ac:spMk id="17" creationId="{665DBBEF-238B-476B-96AB-8AAC3224ECEA}"/>
          </ac:spMkLst>
        </pc:spChg>
        <pc:spChg chg="del">
          <ac:chgData name="Evelina Sredovska" userId="de6b7b69-e053-4fcc-b6f9-ba3254461518" providerId="ADAL" clId="{BCFC5B44-1BAF-4236-8746-E197305AC9FE}" dt="2022-11-04T15:09:30.834" v="343"/>
          <ac:spMkLst>
            <pc:docMk/>
            <pc:sldMk cId="683117512" sldId="443"/>
            <ac:spMk id="18" creationId="{3FCFB1DE-0B7E-48CC-BA90-B2AB0889F9D6}"/>
          </ac:spMkLst>
        </pc:spChg>
        <pc:picChg chg="add mod">
          <ac:chgData name="Evelina Sredovska" userId="de6b7b69-e053-4fcc-b6f9-ba3254461518" providerId="ADAL" clId="{BCFC5B44-1BAF-4236-8746-E197305AC9FE}" dt="2022-11-04T15:10:18.930" v="361"/>
          <ac:picMkLst>
            <pc:docMk/>
            <pc:sldMk cId="683117512" sldId="443"/>
            <ac:picMk id="3" creationId="{EC96D36F-9405-B359-6F7E-D28F2BE950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45A7-A363-263B-371E-3263937FC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1D882-BF47-7CC4-5F85-1C3403022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A7022-DCB8-6FE2-B84C-68699DD9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5E7F8-44A0-B30C-F15D-68E55292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BE70-8D88-AAAC-6471-C4B0467D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AA9B-7EE6-8018-A4BC-50C2925A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D9731-EBAC-B51A-7F37-6956421C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93DBC-0116-9140-28BE-7AB99738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4C195-8F37-A56D-5F20-1E22CA4B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9CEE-0223-4A5D-DED4-43B2712B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47192-64C5-0E0B-3EB0-D42E5CDF6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B5925-6205-611A-4162-651F0DB6A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1CDC4-72E0-7D19-6996-EB344206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EFFC4-0229-57D7-3F83-2C67DEE9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8E3F-57AA-7383-D927-58D7F6C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957A-0A23-533E-D60E-1DCE12C2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0C64-5630-BBB6-FD11-E4C882EA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B9F4-227F-349B-8231-48BAD86E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F7AF-F79B-1A39-2425-A26F9360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F33E-93D6-F588-2726-CC40EC12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4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0E7E-9A32-0A92-4E63-DB1DBF35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099B2-84B3-240A-347E-7839CCE2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C850-5FC4-83CD-BE7E-8E7AB22F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60EB7-2797-0B89-34FB-2E8C9203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CDB0-B3C9-C97C-66AF-AE591F09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9466-EB1E-0741-0324-471BAB9B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3C67-492C-BB90-4B40-050F0F64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E0001-DEC1-13C8-7BFE-DB31D99E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FAD96-45E8-6069-0E09-4482A7D7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7F733-1F76-8CDF-8F55-043BCCA3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7EC1-B24E-62D7-2A9B-DACBC604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1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DB6F-3FE5-72C9-2193-0A77BCB7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6C4F-B674-2FC9-29EA-EDDE8570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E70AE-6C2B-44E8-90CD-43C0F5BB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8DA4C-4F96-FE97-1A38-E5F78B232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57341-850E-1AAF-47DA-F9051C00E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0A97B-9C7B-E58A-08CA-0BCBD31C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547F26-60DC-4433-790A-4F6C71C2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FDBB0-B78C-8744-50C7-99B38730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6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3588-5DFC-47AC-844C-EDA3B7F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79A63-B2F9-1B47-6410-2A4F2202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38723-0933-DA5A-9DAF-25C1D03E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421B-F0D8-DCE3-F674-49E0FEF2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DEF63-D3BF-E6AC-8888-47298977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39CC-F24D-D5E6-6E18-7EEEA79E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7ED1F-EF79-DA3D-68E5-D30A1207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0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3F1D-C263-9836-E6AF-1C5D8A78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7857-003A-5D49-264A-F1ED6B74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E04FF-7DF9-F2DE-3B13-896AD6059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6A00A-EB1A-127E-BA60-521078AC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84FA8-6786-E3E8-8DF4-2BCF1181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F049F-FAAF-A1E8-5246-268D9EBF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5031-1727-0360-8FE1-0867B4AA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0AC99-0D83-01A9-706B-1B0A7224C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ACC1D-0707-07CD-EB4A-076B5B3AC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2955B-B120-9DDF-6D25-9E39C093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9E345-D8AC-83E0-6140-FFDB0858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7B43B-5626-4771-A531-96FF0373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4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844BA-7149-D38D-56FB-DF1FC12D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3C7F-6BA6-D9DC-B38F-F4EB78DD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43BE-1868-BCEC-19C0-DFD5FC12D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57A1-BB9C-45EF-9B40-B10FF814533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4623-9480-4CA6-A3F3-508946DEB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AE06-A406-4F8A-92A6-4BA47030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63D4-23D3-4649-AE5A-99DD2CC37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mployment.training@peabody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B7FE-2EAA-586B-6694-1DA1D737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1738" y="1504559"/>
            <a:ext cx="4546411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Make Your CV Stand 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68D50-47A8-0394-A238-938778765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694" y="5710137"/>
            <a:ext cx="4087305" cy="1147863"/>
          </a:xfrm>
        </p:spPr>
        <p:txBody>
          <a:bodyPr anchor="t">
            <a:normAutofit/>
          </a:bodyPr>
          <a:lstStyle/>
          <a:p>
            <a:pPr algn="r"/>
            <a:r>
              <a:rPr lang="en-GB" sz="2000" dirty="0"/>
              <a:t>Evelina Sredovska </a:t>
            </a:r>
          </a:p>
          <a:p>
            <a:pPr algn="r"/>
            <a:r>
              <a:rPr lang="en-GB" sz="2000" dirty="0"/>
              <a:t>Employment &amp; Skills Lead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electronics, camera&#10;&#10;Description automatically generated">
            <a:extLst>
              <a:ext uri="{FF2B5EF4-FFF2-40B4-BE49-F238E27FC236}">
                <a16:creationId xmlns:a16="http://schemas.microsoft.com/office/drawing/2014/main" id="{675D05B6-2192-24E7-EBA3-D5C4B3C2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E54651-7508-868C-51B0-67EAE6D2FC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982" y="571128"/>
            <a:ext cx="2405444" cy="5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4FDECF-FEBE-D557-8D22-CAD612B8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56491"/>
            <a:ext cx="10395528" cy="5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0BE98D7-F3A4-723A-E424-73EDCA908F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744" y="678830"/>
            <a:ext cx="6579910" cy="3388654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355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D0197-C516-C7CE-5248-E00395F6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Economic Inclusion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7731-07DE-307F-40FA-A2CD427B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295" y="1006373"/>
            <a:ext cx="4044331" cy="5384800"/>
          </a:xfrm>
        </p:spPr>
        <p:txBody>
          <a:bodyPr anchor="ctr">
            <a:normAutofit lnSpcReduction="1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Employment support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Skills &amp; Training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Direct jobs and apprenticeships with different employers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Start-up and business support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Childcare careers</a:t>
            </a:r>
          </a:p>
          <a:p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2A5B6-0673-351F-8DC9-C50CB142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148" y="61500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The Basics</a:t>
            </a:r>
          </a:p>
        </p:txBody>
      </p:sp>
      <p:pic>
        <p:nvPicPr>
          <p:cNvPr id="7" name="Picture 6" descr="A picture containing text, indoor, living, room&#10;&#10;Description automatically generated">
            <a:extLst>
              <a:ext uri="{FF2B5EF4-FFF2-40B4-BE49-F238E27FC236}">
                <a16:creationId xmlns:a16="http://schemas.microsoft.com/office/drawing/2014/main" id="{9BF70827-DE91-FB48-11CE-52B0EA43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9" r="-2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1551-9F01-EE48-5ADA-5882AA7A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9120"/>
            <a:ext cx="5709920" cy="4643755"/>
          </a:xfrm>
        </p:spPr>
        <p:txBody>
          <a:bodyPr>
            <a:normAutofit/>
          </a:bodyPr>
          <a:lstStyle/>
          <a:p>
            <a:r>
              <a:rPr lang="en-GB" sz="2400" dirty="0"/>
              <a:t>CV = Curriculum Vitae = the story of your life (not personal!)</a:t>
            </a:r>
          </a:p>
          <a:p>
            <a:r>
              <a:rPr lang="en-GB" sz="2400" dirty="0"/>
              <a:t>2 pages long</a:t>
            </a:r>
          </a:p>
          <a:p>
            <a:r>
              <a:rPr lang="en-GB" sz="2400" dirty="0"/>
              <a:t>Avoid personal details and pictures</a:t>
            </a:r>
          </a:p>
          <a:p>
            <a:r>
              <a:rPr lang="en-GB" sz="2400" dirty="0"/>
              <a:t>Avoid details relating to your protected characteristics like your age or DOB, nationality etc.</a:t>
            </a:r>
          </a:p>
          <a:p>
            <a:r>
              <a:rPr lang="en-GB" sz="2400" dirty="0"/>
              <a:t>Make sure your email is professional</a:t>
            </a:r>
          </a:p>
          <a:p>
            <a:r>
              <a:rPr lang="en-GB" sz="2400" dirty="0"/>
              <a:t>Think whether you need to include your address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15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12B64-8D54-BD65-D07F-CA96112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The important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8D92B-A5AF-6F1C-880A-7447819C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2000" dirty="0"/>
              <a:t>Your CV is a marketing document. It advertises you!</a:t>
            </a:r>
          </a:p>
          <a:p>
            <a:r>
              <a:rPr lang="en-GB" sz="2000" dirty="0"/>
              <a:t>ATS – applicant tracking systems</a:t>
            </a:r>
          </a:p>
          <a:p>
            <a:r>
              <a:rPr lang="en-GB" sz="2000" dirty="0"/>
              <a:t>CV file format</a:t>
            </a:r>
          </a:p>
          <a:p>
            <a:r>
              <a:rPr lang="en-GB" sz="2000" dirty="0"/>
              <a:t>CV structure</a:t>
            </a:r>
          </a:p>
          <a:p>
            <a:r>
              <a:rPr lang="en-GB" sz="2000" dirty="0"/>
              <a:t>Words you use!</a:t>
            </a:r>
          </a:p>
          <a:p>
            <a:r>
              <a:rPr lang="en-GB" sz="2000" dirty="0"/>
              <a:t>What is the employer really looking for? Who is their ideal candidate? And how do you ‘match’ this profile?</a:t>
            </a:r>
          </a:p>
        </p:txBody>
      </p:sp>
      <p:pic>
        <p:nvPicPr>
          <p:cNvPr id="12" name="Picture 11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A0A442B-3890-22B2-0D23-2933B6F5B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r="3081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83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9E3B2-F0BE-6E1A-066E-ECC1BCD5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65" y="0"/>
            <a:ext cx="6320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E9AA-20D9-11BF-00FA-DB90D468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0"/>
            <a:ext cx="5257800" cy="652463"/>
          </a:xfrm>
        </p:spPr>
        <p:txBody>
          <a:bodyPr>
            <a:normAutofit fontScale="90000"/>
          </a:bodyPr>
          <a:lstStyle/>
          <a:p>
            <a:r>
              <a:rPr lang="en-GB" dirty="0"/>
              <a:t>Let’s upgrade the CV!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A74EC-9441-C92E-B4A8-61E41D56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9" y="652463"/>
            <a:ext cx="10230286" cy="6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A2D66737-472F-58A3-5729-324D903B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6" b="13954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A9D8A-489A-BC9A-DA0D-3F6B0604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364204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The thing that no one wants you to know</a:t>
            </a:r>
          </a:p>
        </p:txBody>
      </p:sp>
    </p:spTree>
    <p:extLst>
      <p:ext uri="{BB962C8B-B14F-4D97-AF65-F5344CB8AC3E}">
        <p14:creationId xmlns:p14="http://schemas.microsoft.com/office/powerpoint/2010/main" val="167668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6406-72B5-5F75-37DF-B8D88D45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685242"/>
            <a:ext cx="6638925" cy="1325563"/>
          </a:xfrm>
        </p:spPr>
        <p:txBody>
          <a:bodyPr vert="horz" lIns="121920" tIns="60960" rIns="121920" bIns="60960" rtlCol="0" anchor="b">
            <a:noAutofit/>
          </a:bodyPr>
          <a:lstStyle/>
          <a:p>
            <a:pPr defTabSz="1219170"/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employment.training@peabody.org.uk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19AFA2BA-9E90-DE70-D172-2CB82348E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342239"/>
            <a:ext cx="6873501" cy="443414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96D36F-9405-B359-6F7E-D28F2BE950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320" y="85618"/>
            <a:ext cx="2405444" cy="550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F8FD4-5A09-98DD-ED1C-AC32F240BEF1}"/>
              </a:ext>
            </a:extLst>
          </p:cNvPr>
          <p:cNvSpPr txBox="1"/>
          <p:nvPr/>
        </p:nvSpPr>
        <p:spPr>
          <a:xfrm>
            <a:off x="7775965" y="2352274"/>
            <a:ext cx="347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683117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166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Make Your CV Stand Out</vt:lpstr>
      <vt:lpstr>PowerPoint Presentation</vt:lpstr>
      <vt:lpstr>Economic Inclusion</vt:lpstr>
      <vt:lpstr>The Basics</vt:lpstr>
      <vt:lpstr>The important stuff</vt:lpstr>
      <vt:lpstr>PowerPoint Presentation</vt:lpstr>
      <vt:lpstr>Let’s upgrade the CV! </vt:lpstr>
      <vt:lpstr>The thing that no one wants you to know</vt:lpstr>
      <vt:lpstr>Email: employment.training@peabody.org.uk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CV Stand Out</dc:title>
  <dc:creator>Evelina Sredovska</dc:creator>
  <cp:lastModifiedBy>Yvonne Luu</cp:lastModifiedBy>
  <cp:revision>2</cp:revision>
  <dcterms:created xsi:type="dcterms:W3CDTF">2022-11-04T09:54:43Z</dcterms:created>
  <dcterms:modified xsi:type="dcterms:W3CDTF">2022-11-04T15:53:18Z</dcterms:modified>
</cp:coreProperties>
</file>